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19" r:id="rId1"/>
  </p:sldMasterIdLst>
  <p:notesMasterIdLst>
    <p:notesMasterId r:id="rId3"/>
  </p:notesMasterIdLst>
  <p:sldIdLst>
    <p:sldId id="497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濃色スタイル 1 - アクセント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269D01E-BC32-4049-B463-5C60D7B0CCD2}" styleName="テーマ スタイル 2 - アクセント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9232" autoAdjust="0"/>
  </p:normalViewPr>
  <p:slideViewPr>
    <p:cSldViewPr>
      <p:cViewPr varScale="1">
        <p:scale>
          <a:sx n="103" d="100"/>
          <a:sy n="103" d="100"/>
        </p:scale>
        <p:origin x="-10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2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82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2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2B8D6A1E-7167-4F2A-AB04-4EBDF881557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77CF9-E12F-4D3F-9089-02F24916E43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A717D-CEA6-4C19-A35B-EEA99AFF351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EAAD4-674B-457D-A7EA-39748687473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6564A-4A3F-4139-92AD-4DACE98A045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CCF37-5DBD-4714-8702-D2296A326D6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EB442-0B84-40E5-9EB5-1122FF7FCA0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3BBF6-D932-475A-9063-D47C0E14D26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74DE5-BEBC-4111-96D8-1E06AB4CC55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DE289-B6F5-4B57-8882-EAAF1CDD0F7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22D8B-028C-4819-B458-F441BE90E98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9B74B-52CB-4F1B-A0FB-667C1A4A99E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EB49E3F1-823C-4820-A874-A8E406E844A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1" r:id="rId1"/>
    <p:sldLayoutId id="2147484432" r:id="rId2"/>
    <p:sldLayoutId id="2147484433" r:id="rId3"/>
    <p:sldLayoutId id="2147484434" r:id="rId4"/>
    <p:sldLayoutId id="2147484435" r:id="rId5"/>
    <p:sldLayoutId id="2147484436" r:id="rId6"/>
    <p:sldLayoutId id="2147484437" r:id="rId7"/>
    <p:sldLayoutId id="2147484438" r:id="rId8"/>
    <p:sldLayoutId id="2147484439" r:id="rId9"/>
    <p:sldLayoutId id="2147484440" r:id="rId10"/>
    <p:sldLayoutId id="214748444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/>
        </p:nvGraphicFramePr>
        <p:xfrm>
          <a:off x="2843808" y="980728"/>
          <a:ext cx="3096342" cy="5784660"/>
        </p:xfrm>
        <a:graphic>
          <a:graphicData uri="http://schemas.openxmlformats.org/drawingml/2006/table">
            <a:tbl>
              <a:tblPr/>
              <a:tblGrid>
                <a:gridCol w="733172"/>
                <a:gridCol w="1158674"/>
                <a:gridCol w="1204496"/>
              </a:tblGrid>
              <a:tr h="1758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PORT 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                     GATE</a:t>
                      </a:r>
                    </a:p>
                  </a:txBody>
                  <a:tcPr marL="4823" marR="4823" marT="4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　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15083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　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close</a:t>
                      </a:r>
                    </a:p>
                  </a:txBody>
                  <a:tcPr marL="4823" marR="4823" marT="4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open</a:t>
                      </a:r>
                    </a:p>
                  </a:txBody>
                  <a:tcPr marL="4823" marR="4823" marT="4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150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TMK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12/27 1200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0830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MUR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12/29 1200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0830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ISI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12/27 1200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0830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AXT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12/29 1630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0830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SKT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12/30 1600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0730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NAO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12/29 1600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0800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KIJ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12/29 1630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0830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TOS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12/29 1700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0900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KNZ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12/29 1500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0830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SMN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12/29 1600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0800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SDJ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12/27 1600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0830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7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CHB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12/29 1630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0830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TYO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 12/29 1630</a:t>
                      </a:r>
                      <a:r>
                        <a:rPr lang="ja-JP" altLang="en-US" sz="800" b="0" i="0" u="none" strike="noStrike" dirty="0" smtClean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　　　　　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latin typeface="HGP創英ﾌﾟﾚｾﾞﾝｽEB" pitchFamily="18" charset="-128"/>
                        <a:ea typeface="HGP創英ﾌﾟﾚｾﾞﾝｽEB" pitchFamily="18" charset="-128"/>
                      </a:endParaRP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0830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latin typeface="HGP創英ﾌﾟﾚｾﾞﾝｽEB" pitchFamily="18" charset="-128"/>
                        <a:ea typeface="HGP創英ﾌﾟﾚｾﾞﾝｽEB" pitchFamily="18" charset="-128"/>
                      </a:endParaRP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YOK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12/30 1130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 </a:t>
                      </a:r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0830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0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SMZ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12/29 1630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0830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NGO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12/30 1200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0830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ONA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12/29 1630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0830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YKK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12/29 1630</a:t>
                      </a:r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latin typeface="HGP創英ﾌﾟﾚｾﾞﾝｽEB" pitchFamily="18" charset="-128"/>
                        <a:ea typeface="HGP創英ﾌﾟﾚｾﾞﾝｽEB" pitchFamily="18" charset="-128"/>
                      </a:endParaRP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0830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8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THS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12/29 1600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0800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UKB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12/30 1130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0830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OSA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12/30 1130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0830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FKY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12/27 1200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0830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MIZ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12/26 1700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0830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TAK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12/27 1130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0830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TKS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12/27 1630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0830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HIJ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12/26 1630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0830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MYJ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12/27 1200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0830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IMB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12/29 1630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0830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IYM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12/27 1130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0830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IMI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12/29 1200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0800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YAT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12/29 1700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0830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KMJ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12/29 1200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0830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NGS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12/26 1630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0830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MOJ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12/30 1200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0830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SBS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12/29 1600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0830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HSM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12/27 1500</a:t>
                      </a:r>
                    </a:p>
                  </a:txBody>
                  <a:tcPr marL="4823" marR="4823" marT="48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chemeClr val="tx1"/>
                          </a:solidFill>
                          <a:latin typeface="HGP創英ﾌﾟﾚｾﾞﾝｽEB" pitchFamily="18" charset="-128"/>
                          <a:ea typeface="HGP創英ﾌﾟﾚｾﾞﾝｽEB" pitchFamily="18" charset="-128"/>
                        </a:rPr>
                        <a:t>1/5 0800</a:t>
                      </a:r>
                    </a:p>
                  </a:txBody>
                  <a:tcPr marL="4823" marR="4823" marT="4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67544" y="0"/>
            <a:ext cx="8064896" cy="908720"/>
          </a:xfrm>
        </p:spPr>
        <p:txBody>
          <a:bodyPr/>
          <a:lstStyle/>
          <a:p>
            <a:r>
              <a:rPr lang="en-US" altLang="ja-JP" dirty="0" smtClean="0">
                <a:solidFill>
                  <a:srgbClr val="C00000"/>
                </a:solidFill>
              </a:rPr>
              <a:t/>
            </a:r>
            <a:br>
              <a:rPr lang="en-US" altLang="ja-JP" dirty="0" smtClean="0">
                <a:solidFill>
                  <a:srgbClr val="C00000"/>
                </a:solidFill>
              </a:rPr>
            </a:br>
            <a:r>
              <a:rPr lang="ja-JP" altLang="en-US" sz="3200" dirty="0" smtClean="0">
                <a:solidFill>
                  <a:srgbClr val="C00000"/>
                </a:solidFill>
              </a:rPr>
              <a:t>年末年始各港ゲートスケジュール</a:t>
            </a:r>
            <a:r>
              <a:rPr lang="en-US" altLang="ja-JP" sz="3200" dirty="0" smtClean="0">
                <a:solidFill>
                  <a:srgbClr val="C00000"/>
                </a:solidFill>
              </a:rPr>
              <a:t/>
            </a:r>
            <a:br>
              <a:rPr lang="en-US" altLang="ja-JP" sz="3200" dirty="0" smtClean="0">
                <a:solidFill>
                  <a:srgbClr val="C00000"/>
                </a:solidFill>
              </a:rPr>
            </a:br>
            <a:endParaRPr kumimoji="1" lang="ja-JP" altLang="en-US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30209</TotalTime>
  <Words>187</Words>
  <Application>Microsoft Office PowerPoint</Application>
  <PresentationFormat>画面に合わせる (4:3)</PresentationFormat>
  <Paragraphs>115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1_Office テーマ</vt:lpstr>
      <vt:lpstr> 年末年始各港ゲートスケジュール </vt:lpstr>
    </vt:vector>
  </TitlesOfParts>
  <Company>コスモスマリタイム（株）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TOMAKOMAI MEETING AGENDA</dc:title>
  <dc:creator>nakamura</dc:creator>
  <cp:lastModifiedBy>abe</cp:lastModifiedBy>
  <cp:revision>883</cp:revision>
  <dcterms:created xsi:type="dcterms:W3CDTF">2011-06-10T01:20:39Z</dcterms:created>
  <dcterms:modified xsi:type="dcterms:W3CDTF">2014-12-11T09:09:55Z</dcterms:modified>
</cp:coreProperties>
</file>